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NITHESH T</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aut2211t307</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D2A9CA9D-B7FD-C285-D8C9-EC08BF9663F2}"/>
              </a:ext>
            </a:extLst>
          </p:cNvPr>
          <p:cNvPicPr>
            <a:picLocks noChangeAspect="1"/>
          </p:cNvPicPr>
          <p:nvPr/>
        </p:nvPicPr>
        <p:blipFill>
          <a:blip r:embed="rId3"/>
          <a:stretch>
            <a:fillRect/>
          </a:stretch>
        </p:blipFill>
        <p:spPr>
          <a:xfrm>
            <a:off x="1488733" y="1016327"/>
            <a:ext cx="6438585" cy="361876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3" name="Detecting Spam Emails N.ipynb - Colab - Google Chrome - 19 April 2024">
            <a:hlinkClick r:id="" action="ppaction://media"/>
            <a:extLst>
              <a:ext uri="{FF2B5EF4-FFF2-40B4-BE49-F238E27FC236}">
                <a16:creationId xmlns:a16="http://schemas.microsoft.com/office/drawing/2014/main" id="{D8FA6432-4FBA-1B53-2B08-784B6C9920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94059" y="1002696"/>
            <a:ext cx="6342759" cy="3567802"/>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165</cp:revision>
  <dcterms:modified xsi:type="dcterms:W3CDTF">2024-04-18T22:13:45Z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